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79" r:id="rId5"/>
    <p:sldId id="259" r:id="rId6"/>
    <p:sldId id="261" r:id="rId7"/>
    <p:sldId id="262" r:id="rId8"/>
    <p:sldId id="278" r:id="rId9"/>
    <p:sldId id="263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3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F1752A-9167-4BDA-A074-E337EE5C216B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B09C15B-E3E4-4E53-9087-5BDAA05561AC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Аналитическое</a:t>
          </a:r>
          <a:endParaRPr lang="ru-RU" b="1" dirty="0">
            <a:solidFill>
              <a:schemeClr val="tx1"/>
            </a:solidFill>
          </a:endParaRPr>
        </a:p>
      </dgm:t>
    </dgm:pt>
    <dgm:pt modelId="{76C24589-6FFA-4E97-AD7A-A4F6D3723930}" type="parTrans" cxnId="{A9BE5C49-E5DD-4805-B2CB-B00FB498313C}">
      <dgm:prSet/>
      <dgm:spPr/>
      <dgm:t>
        <a:bodyPr/>
        <a:lstStyle/>
        <a:p>
          <a:endParaRPr lang="ru-RU"/>
        </a:p>
      </dgm:t>
    </dgm:pt>
    <dgm:pt modelId="{9AF9A1EB-6929-4076-83D3-D51FECBFAA35}" type="sibTrans" cxnId="{A9BE5C49-E5DD-4805-B2CB-B00FB498313C}">
      <dgm:prSet/>
      <dgm:spPr/>
      <dgm:t>
        <a:bodyPr/>
        <a:lstStyle/>
        <a:p>
          <a:endParaRPr lang="ru-RU"/>
        </a:p>
      </dgm:t>
    </dgm:pt>
    <dgm:pt modelId="{0B9E451C-89EC-4F0A-9540-0F6DF042778D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Профилактическое</a:t>
          </a:r>
          <a:endParaRPr lang="ru-RU" b="1" dirty="0">
            <a:solidFill>
              <a:schemeClr val="tx1"/>
            </a:solidFill>
          </a:endParaRPr>
        </a:p>
      </dgm:t>
    </dgm:pt>
    <dgm:pt modelId="{0B3A482E-AB12-4018-8614-19D8A76DA792}" type="parTrans" cxnId="{1D75E944-ABD0-4F94-B49C-03A7CD5348E8}">
      <dgm:prSet/>
      <dgm:spPr/>
      <dgm:t>
        <a:bodyPr/>
        <a:lstStyle/>
        <a:p>
          <a:endParaRPr lang="ru-RU"/>
        </a:p>
      </dgm:t>
    </dgm:pt>
    <dgm:pt modelId="{77E0C5C3-C4FC-474B-88BA-AB64C1664973}" type="sibTrans" cxnId="{1D75E944-ABD0-4F94-B49C-03A7CD5348E8}">
      <dgm:prSet/>
      <dgm:spPr/>
      <dgm:t>
        <a:bodyPr/>
        <a:lstStyle/>
        <a:p>
          <a:endParaRPr lang="ru-RU"/>
        </a:p>
      </dgm:t>
    </dgm:pt>
    <dgm:pt modelId="{2832CBDD-5AC2-43A8-AAAA-3BD51CB3765E}">
      <dgm:prSet/>
      <dgm:spPr/>
      <dgm:t>
        <a:bodyPr/>
        <a:lstStyle/>
        <a:p>
          <a:r>
            <a:rPr lang="ru-RU" b="1" dirty="0" err="1" smtClean="0">
              <a:solidFill>
                <a:schemeClr val="tx1"/>
              </a:solidFill>
            </a:rPr>
            <a:t>Диагностико</a:t>
          </a:r>
          <a:r>
            <a:rPr lang="ru-RU" b="1" dirty="0" smtClean="0">
              <a:solidFill>
                <a:schemeClr val="tx1"/>
              </a:solidFill>
            </a:rPr>
            <a:t>  – консультативное</a:t>
          </a:r>
          <a:endParaRPr lang="ru-RU" b="1" dirty="0">
            <a:solidFill>
              <a:schemeClr val="tx1"/>
            </a:solidFill>
          </a:endParaRPr>
        </a:p>
      </dgm:t>
    </dgm:pt>
    <dgm:pt modelId="{31104407-08CD-4320-82EB-568C7DF641A1}" type="parTrans" cxnId="{14FC2E03-924C-4B54-B3E9-C8D374596B7A}">
      <dgm:prSet/>
      <dgm:spPr/>
      <dgm:t>
        <a:bodyPr/>
        <a:lstStyle/>
        <a:p>
          <a:endParaRPr lang="ru-RU"/>
        </a:p>
      </dgm:t>
    </dgm:pt>
    <dgm:pt modelId="{1D08DC3F-B033-477C-9AD1-1908598034EE}" type="sibTrans" cxnId="{14FC2E03-924C-4B54-B3E9-C8D374596B7A}">
      <dgm:prSet/>
      <dgm:spPr/>
      <dgm:t>
        <a:bodyPr/>
        <a:lstStyle/>
        <a:p>
          <a:endParaRPr lang="ru-RU"/>
        </a:p>
      </dgm:t>
    </dgm:pt>
    <dgm:pt modelId="{1915CD74-6BFB-429A-9500-BE2BFC99B30D}">
      <dgm:prSet/>
      <dgm:spPr/>
      <dgm:t>
        <a:bodyPr/>
        <a:lstStyle/>
        <a:p>
          <a:r>
            <a:rPr lang="ru-RU" b="1" dirty="0" err="1" smtClean="0">
              <a:solidFill>
                <a:schemeClr val="tx1"/>
              </a:solidFill>
            </a:rPr>
            <a:t>Коррекционно</a:t>
          </a:r>
          <a:r>
            <a:rPr lang="ru-RU" b="1" dirty="0" smtClean="0">
              <a:solidFill>
                <a:schemeClr val="tx1"/>
              </a:solidFill>
            </a:rPr>
            <a:t> – развивающее</a:t>
          </a:r>
          <a:endParaRPr lang="ru-RU" dirty="0"/>
        </a:p>
      </dgm:t>
    </dgm:pt>
    <dgm:pt modelId="{486CC6FF-A38E-42E2-985E-B886497AE615}" type="parTrans" cxnId="{D273AE53-A12D-442A-BFA1-EDA5ABC43881}">
      <dgm:prSet/>
      <dgm:spPr/>
      <dgm:t>
        <a:bodyPr/>
        <a:lstStyle/>
        <a:p>
          <a:endParaRPr lang="ru-RU"/>
        </a:p>
      </dgm:t>
    </dgm:pt>
    <dgm:pt modelId="{237170F8-1021-419C-983D-E3A64EC0DD32}" type="sibTrans" cxnId="{D273AE53-A12D-442A-BFA1-EDA5ABC43881}">
      <dgm:prSet/>
      <dgm:spPr/>
      <dgm:t>
        <a:bodyPr/>
        <a:lstStyle/>
        <a:p>
          <a:endParaRPr lang="ru-RU"/>
        </a:p>
      </dgm:t>
    </dgm:pt>
    <dgm:pt modelId="{5C94631F-900F-43BB-89F2-221FEBF9E9E6}" type="pres">
      <dgm:prSet presAssocID="{A7F1752A-9167-4BDA-A074-E337EE5C216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5AF1E6E-63F6-438A-97EE-A3F2167203D4}" type="pres">
      <dgm:prSet presAssocID="{2832CBDD-5AC2-43A8-AAAA-3BD51CB3765E}" presName="parentLin" presStyleCnt="0"/>
      <dgm:spPr/>
    </dgm:pt>
    <dgm:pt modelId="{B5C5A459-0CF7-4DA4-90A3-1E399A9AD8FB}" type="pres">
      <dgm:prSet presAssocID="{2832CBDD-5AC2-43A8-AAAA-3BD51CB3765E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73304355-C95C-43DB-877D-62CF65096CDB}" type="pres">
      <dgm:prSet presAssocID="{2832CBDD-5AC2-43A8-AAAA-3BD51CB3765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6C4C85-CF28-48C1-B763-0ABC58F741C5}" type="pres">
      <dgm:prSet presAssocID="{2832CBDD-5AC2-43A8-AAAA-3BD51CB3765E}" presName="negativeSpace" presStyleCnt="0"/>
      <dgm:spPr/>
    </dgm:pt>
    <dgm:pt modelId="{FE2EA4FC-13E5-429E-8D5F-0B4DEFFDB045}" type="pres">
      <dgm:prSet presAssocID="{2832CBDD-5AC2-43A8-AAAA-3BD51CB3765E}" presName="childText" presStyleLbl="conFgAcc1" presStyleIdx="0" presStyleCnt="4">
        <dgm:presLayoutVars>
          <dgm:bulletEnabled val="1"/>
        </dgm:presLayoutVars>
      </dgm:prSet>
      <dgm:spPr/>
    </dgm:pt>
    <dgm:pt modelId="{15B6FBA4-08E2-4DD4-BF59-316D0B0C1754}" type="pres">
      <dgm:prSet presAssocID="{1D08DC3F-B033-477C-9AD1-1908598034EE}" presName="spaceBetweenRectangles" presStyleCnt="0"/>
      <dgm:spPr/>
    </dgm:pt>
    <dgm:pt modelId="{91B4FEF0-A283-4D83-B520-3BBD1DEE175E}" type="pres">
      <dgm:prSet presAssocID="{9B09C15B-E3E4-4E53-9087-5BDAA05561AC}" presName="parentLin" presStyleCnt="0"/>
      <dgm:spPr/>
    </dgm:pt>
    <dgm:pt modelId="{F463DD44-ADF3-4107-8222-010D44B56B08}" type="pres">
      <dgm:prSet presAssocID="{9B09C15B-E3E4-4E53-9087-5BDAA05561AC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CAB644AF-301F-453C-A2D9-A04C55923424}" type="pres">
      <dgm:prSet presAssocID="{9B09C15B-E3E4-4E53-9087-5BDAA05561A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0369A1-532C-41C1-A5EA-F7FFFB7BDF92}" type="pres">
      <dgm:prSet presAssocID="{9B09C15B-E3E4-4E53-9087-5BDAA05561AC}" presName="negativeSpace" presStyleCnt="0"/>
      <dgm:spPr/>
    </dgm:pt>
    <dgm:pt modelId="{96DDB51C-B9F9-4D6B-BCC9-06CC1405FE47}" type="pres">
      <dgm:prSet presAssocID="{9B09C15B-E3E4-4E53-9087-5BDAA05561AC}" presName="childText" presStyleLbl="conFgAcc1" presStyleIdx="1" presStyleCnt="4">
        <dgm:presLayoutVars>
          <dgm:bulletEnabled val="1"/>
        </dgm:presLayoutVars>
      </dgm:prSet>
      <dgm:spPr/>
    </dgm:pt>
    <dgm:pt modelId="{A683C449-38CA-4577-B9CE-10B4D387D784}" type="pres">
      <dgm:prSet presAssocID="{9AF9A1EB-6929-4076-83D3-D51FECBFAA35}" presName="spaceBetweenRectangles" presStyleCnt="0"/>
      <dgm:spPr/>
    </dgm:pt>
    <dgm:pt modelId="{46C07E33-D3F2-44CF-BE1F-C8F6E12C2651}" type="pres">
      <dgm:prSet presAssocID="{0B9E451C-89EC-4F0A-9540-0F6DF042778D}" presName="parentLin" presStyleCnt="0"/>
      <dgm:spPr/>
    </dgm:pt>
    <dgm:pt modelId="{C0B38D29-C8A9-40B3-A43F-6F7C99237212}" type="pres">
      <dgm:prSet presAssocID="{0B9E451C-89EC-4F0A-9540-0F6DF042778D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F853E51C-51E5-4767-95DE-6F926C5647E0}" type="pres">
      <dgm:prSet presAssocID="{0B9E451C-89EC-4F0A-9540-0F6DF042778D}" presName="parentText" presStyleLbl="node1" presStyleIdx="2" presStyleCnt="4" custLinFactNeighborX="-15973" custLinFactNeighborY="-497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2EF621-718E-4A14-8945-9A255B9D5CBB}" type="pres">
      <dgm:prSet presAssocID="{0B9E451C-89EC-4F0A-9540-0F6DF042778D}" presName="negativeSpace" presStyleCnt="0"/>
      <dgm:spPr/>
    </dgm:pt>
    <dgm:pt modelId="{2276D31C-4888-49C2-B10A-BE9EC6DDCB21}" type="pres">
      <dgm:prSet presAssocID="{0B9E451C-89EC-4F0A-9540-0F6DF042778D}" presName="childText" presStyleLbl="conFgAcc1" presStyleIdx="2" presStyleCnt="4">
        <dgm:presLayoutVars>
          <dgm:bulletEnabled val="1"/>
        </dgm:presLayoutVars>
      </dgm:prSet>
      <dgm:spPr/>
    </dgm:pt>
    <dgm:pt modelId="{C72FFF62-1D45-4DC2-8601-F167077C2E07}" type="pres">
      <dgm:prSet presAssocID="{77E0C5C3-C4FC-474B-88BA-AB64C1664973}" presName="spaceBetweenRectangles" presStyleCnt="0"/>
      <dgm:spPr/>
    </dgm:pt>
    <dgm:pt modelId="{53CF826D-E455-4C3B-9CC8-10D8A0A4DF4C}" type="pres">
      <dgm:prSet presAssocID="{1915CD74-6BFB-429A-9500-BE2BFC99B30D}" presName="parentLin" presStyleCnt="0"/>
      <dgm:spPr/>
    </dgm:pt>
    <dgm:pt modelId="{A72761D1-4EB0-432D-A1D3-81AB0EF7B451}" type="pres">
      <dgm:prSet presAssocID="{1915CD74-6BFB-429A-9500-BE2BFC99B30D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DB26D292-8A63-4414-AF61-F15270178256}" type="pres">
      <dgm:prSet presAssocID="{1915CD74-6BFB-429A-9500-BE2BFC99B30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EFE539-C0C4-41E8-9B40-4D1C1974C389}" type="pres">
      <dgm:prSet presAssocID="{1915CD74-6BFB-429A-9500-BE2BFC99B30D}" presName="negativeSpace" presStyleCnt="0"/>
      <dgm:spPr/>
    </dgm:pt>
    <dgm:pt modelId="{F7AB546F-087F-488A-82E0-54AD45C65E1D}" type="pres">
      <dgm:prSet presAssocID="{1915CD74-6BFB-429A-9500-BE2BFC99B30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0EC6BA25-F158-4132-B3A5-0AADB37C785C}" type="presOf" srcId="{0B9E451C-89EC-4F0A-9540-0F6DF042778D}" destId="{F853E51C-51E5-4767-95DE-6F926C5647E0}" srcOrd="1" destOrd="0" presId="urn:microsoft.com/office/officeart/2005/8/layout/list1"/>
    <dgm:cxn modelId="{B8DC3DF3-967B-41E5-B3C9-305AEE90AE94}" type="presOf" srcId="{0B9E451C-89EC-4F0A-9540-0F6DF042778D}" destId="{C0B38D29-C8A9-40B3-A43F-6F7C99237212}" srcOrd="0" destOrd="0" presId="urn:microsoft.com/office/officeart/2005/8/layout/list1"/>
    <dgm:cxn modelId="{97041EB9-D4FC-41C2-86EE-B89B9259E850}" type="presOf" srcId="{2832CBDD-5AC2-43A8-AAAA-3BD51CB3765E}" destId="{73304355-C95C-43DB-877D-62CF65096CDB}" srcOrd="1" destOrd="0" presId="urn:microsoft.com/office/officeart/2005/8/layout/list1"/>
    <dgm:cxn modelId="{1D75E944-ABD0-4F94-B49C-03A7CD5348E8}" srcId="{A7F1752A-9167-4BDA-A074-E337EE5C216B}" destId="{0B9E451C-89EC-4F0A-9540-0F6DF042778D}" srcOrd="2" destOrd="0" parTransId="{0B3A482E-AB12-4018-8614-19D8A76DA792}" sibTransId="{77E0C5C3-C4FC-474B-88BA-AB64C1664973}"/>
    <dgm:cxn modelId="{64426797-6118-4BB5-B6B6-AEDFA1D96AEB}" type="presOf" srcId="{A7F1752A-9167-4BDA-A074-E337EE5C216B}" destId="{5C94631F-900F-43BB-89F2-221FEBF9E9E6}" srcOrd="0" destOrd="0" presId="urn:microsoft.com/office/officeart/2005/8/layout/list1"/>
    <dgm:cxn modelId="{3E7DC917-0DCA-4CBE-9A69-9B86418FCBBB}" type="presOf" srcId="{2832CBDD-5AC2-43A8-AAAA-3BD51CB3765E}" destId="{B5C5A459-0CF7-4DA4-90A3-1E399A9AD8FB}" srcOrd="0" destOrd="0" presId="urn:microsoft.com/office/officeart/2005/8/layout/list1"/>
    <dgm:cxn modelId="{57EE0922-388B-4AB0-9F86-4B942B681FBB}" type="presOf" srcId="{1915CD74-6BFB-429A-9500-BE2BFC99B30D}" destId="{A72761D1-4EB0-432D-A1D3-81AB0EF7B451}" srcOrd="0" destOrd="0" presId="urn:microsoft.com/office/officeart/2005/8/layout/list1"/>
    <dgm:cxn modelId="{D273AE53-A12D-442A-BFA1-EDA5ABC43881}" srcId="{A7F1752A-9167-4BDA-A074-E337EE5C216B}" destId="{1915CD74-6BFB-429A-9500-BE2BFC99B30D}" srcOrd="3" destOrd="0" parTransId="{486CC6FF-A38E-42E2-985E-B886497AE615}" sibTransId="{237170F8-1021-419C-983D-E3A64EC0DD32}"/>
    <dgm:cxn modelId="{5020B145-C2C9-457B-B040-9435BC910750}" type="presOf" srcId="{9B09C15B-E3E4-4E53-9087-5BDAA05561AC}" destId="{F463DD44-ADF3-4107-8222-010D44B56B08}" srcOrd="0" destOrd="0" presId="urn:microsoft.com/office/officeart/2005/8/layout/list1"/>
    <dgm:cxn modelId="{A9BE5C49-E5DD-4805-B2CB-B00FB498313C}" srcId="{A7F1752A-9167-4BDA-A074-E337EE5C216B}" destId="{9B09C15B-E3E4-4E53-9087-5BDAA05561AC}" srcOrd="1" destOrd="0" parTransId="{76C24589-6FFA-4E97-AD7A-A4F6D3723930}" sibTransId="{9AF9A1EB-6929-4076-83D3-D51FECBFAA35}"/>
    <dgm:cxn modelId="{14FC2E03-924C-4B54-B3E9-C8D374596B7A}" srcId="{A7F1752A-9167-4BDA-A074-E337EE5C216B}" destId="{2832CBDD-5AC2-43A8-AAAA-3BD51CB3765E}" srcOrd="0" destOrd="0" parTransId="{31104407-08CD-4320-82EB-568C7DF641A1}" sibTransId="{1D08DC3F-B033-477C-9AD1-1908598034EE}"/>
    <dgm:cxn modelId="{41FEA44C-CAF0-41C3-918C-747B20427B09}" type="presOf" srcId="{9B09C15B-E3E4-4E53-9087-5BDAA05561AC}" destId="{CAB644AF-301F-453C-A2D9-A04C55923424}" srcOrd="1" destOrd="0" presId="urn:microsoft.com/office/officeart/2005/8/layout/list1"/>
    <dgm:cxn modelId="{2B18801E-1EC8-4621-B0B1-835F071B3FCE}" type="presOf" srcId="{1915CD74-6BFB-429A-9500-BE2BFC99B30D}" destId="{DB26D292-8A63-4414-AF61-F15270178256}" srcOrd="1" destOrd="0" presId="urn:microsoft.com/office/officeart/2005/8/layout/list1"/>
    <dgm:cxn modelId="{E062A85A-A722-4708-9136-5D69ECAE9D7D}" type="presParOf" srcId="{5C94631F-900F-43BB-89F2-221FEBF9E9E6}" destId="{F5AF1E6E-63F6-438A-97EE-A3F2167203D4}" srcOrd="0" destOrd="0" presId="urn:microsoft.com/office/officeart/2005/8/layout/list1"/>
    <dgm:cxn modelId="{817950E9-BC89-4B23-B9DA-738A2AB06979}" type="presParOf" srcId="{F5AF1E6E-63F6-438A-97EE-A3F2167203D4}" destId="{B5C5A459-0CF7-4DA4-90A3-1E399A9AD8FB}" srcOrd="0" destOrd="0" presId="urn:microsoft.com/office/officeart/2005/8/layout/list1"/>
    <dgm:cxn modelId="{E132E3B6-C82E-46E6-88D4-AFA14D8C85A5}" type="presParOf" srcId="{F5AF1E6E-63F6-438A-97EE-A3F2167203D4}" destId="{73304355-C95C-43DB-877D-62CF65096CDB}" srcOrd="1" destOrd="0" presId="urn:microsoft.com/office/officeart/2005/8/layout/list1"/>
    <dgm:cxn modelId="{D3B664F1-CA7B-4C3A-A997-669F7DA55DB7}" type="presParOf" srcId="{5C94631F-900F-43BB-89F2-221FEBF9E9E6}" destId="{076C4C85-CF28-48C1-B763-0ABC58F741C5}" srcOrd="1" destOrd="0" presId="urn:microsoft.com/office/officeart/2005/8/layout/list1"/>
    <dgm:cxn modelId="{7483EE4C-2D3B-4A3C-B56C-2D99199C9205}" type="presParOf" srcId="{5C94631F-900F-43BB-89F2-221FEBF9E9E6}" destId="{FE2EA4FC-13E5-429E-8D5F-0B4DEFFDB045}" srcOrd="2" destOrd="0" presId="urn:microsoft.com/office/officeart/2005/8/layout/list1"/>
    <dgm:cxn modelId="{F0E94C19-D64C-4CF2-90AC-4CAC7FE9C063}" type="presParOf" srcId="{5C94631F-900F-43BB-89F2-221FEBF9E9E6}" destId="{15B6FBA4-08E2-4DD4-BF59-316D0B0C1754}" srcOrd="3" destOrd="0" presId="urn:microsoft.com/office/officeart/2005/8/layout/list1"/>
    <dgm:cxn modelId="{8AC9C6B6-C5F1-4BDF-88A3-B417DE33E2AE}" type="presParOf" srcId="{5C94631F-900F-43BB-89F2-221FEBF9E9E6}" destId="{91B4FEF0-A283-4D83-B520-3BBD1DEE175E}" srcOrd="4" destOrd="0" presId="urn:microsoft.com/office/officeart/2005/8/layout/list1"/>
    <dgm:cxn modelId="{8A6776F6-CC19-4E09-99AF-D6CC1C2B62ED}" type="presParOf" srcId="{91B4FEF0-A283-4D83-B520-3BBD1DEE175E}" destId="{F463DD44-ADF3-4107-8222-010D44B56B08}" srcOrd="0" destOrd="0" presId="urn:microsoft.com/office/officeart/2005/8/layout/list1"/>
    <dgm:cxn modelId="{42073011-CAC4-49A8-AF29-0F128FE53B4F}" type="presParOf" srcId="{91B4FEF0-A283-4D83-B520-3BBD1DEE175E}" destId="{CAB644AF-301F-453C-A2D9-A04C55923424}" srcOrd="1" destOrd="0" presId="urn:microsoft.com/office/officeart/2005/8/layout/list1"/>
    <dgm:cxn modelId="{6F4BCB86-9FFE-4B43-920F-968392477719}" type="presParOf" srcId="{5C94631F-900F-43BB-89F2-221FEBF9E9E6}" destId="{E80369A1-532C-41C1-A5EA-F7FFFB7BDF92}" srcOrd="5" destOrd="0" presId="urn:microsoft.com/office/officeart/2005/8/layout/list1"/>
    <dgm:cxn modelId="{F8D2D694-0947-4ECF-B44C-3A59C6ADB20C}" type="presParOf" srcId="{5C94631F-900F-43BB-89F2-221FEBF9E9E6}" destId="{96DDB51C-B9F9-4D6B-BCC9-06CC1405FE47}" srcOrd="6" destOrd="0" presId="urn:microsoft.com/office/officeart/2005/8/layout/list1"/>
    <dgm:cxn modelId="{6ED7E7A7-6A53-4405-80BB-8CA2D7ADD33C}" type="presParOf" srcId="{5C94631F-900F-43BB-89F2-221FEBF9E9E6}" destId="{A683C449-38CA-4577-B9CE-10B4D387D784}" srcOrd="7" destOrd="0" presId="urn:microsoft.com/office/officeart/2005/8/layout/list1"/>
    <dgm:cxn modelId="{6FD53232-F9D6-4DF3-A646-C418EEDF77EC}" type="presParOf" srcId="{5C94631F-900F-43BB-89F2-221FEBF9E9E6}" destId="{46C07E33-D3F2-44CF-BE1F-C8F6E12C2651}" srcOrd="8" destOrd="0" presId="urn:microsoft.com/office/officeart/2005/8/layout/list1"/>
    <dgm:cxn modelId="{0DE0A13E-977A-4134-90F8-5D4AB99BE239}" type="presParOf" srcId="{46C07E33-D3F2-44CF-BE1F-C8F6E12C2651}" destId="{C0B38D29-C8A9-40B3-A43F-6F7C99237212}" srcOrd="0" destOrd="0" presId="urn:microsoft.com/office/officeart/2005/8/layout/list1"/>
    <dgm:cxn modelId="{231347CB-9CC1-4018-BA47-304D8032CAD3}" type="presParOf" srcId="{46C07E33-D3F2-44CF-BE1F-C8F6E12C2651}" destId="{F853E51C-51E5-4767-95DE-6F926C5647E0}" srcOrd="1" destOrd="0" presId="urn:microsoft.com/office/officeart/2005/8/layout/list1"/>
    <dgm:cxn modelId="{B7B6120E-70B9-4440-8D50-8AF3FAB9DA06}" type="presParOf" srcId="{5C94631F-900F-43BB-89F2-221FEBF9E9E6}" destId="{D02EF621-718E-4A14-8945-9A255B9D5CBB}" srcOrd="9" destOrd="0" presId="urn:microsoft.com/office/officeart/2005/8/layout/list1"/>
    <dgm:cxn modelId="{7418D7C3-7B39-468C-BF74-69DD44602861}" type="presParOf" srcId="{5C94631F-900F-43BB-89F2-221FEBF9E9E6}" destId="{2276D31C-4888-49C2-B10A-BE9EC6DDCB21}" srcOrd="10" destOrd="0" presId="urn:microsoft.com/office/officeart/2005/8/layout/list1"/>
    <dgm:cxn modelId="{4D09F2BE-02D3-4C1F-A0EF-AA88C823C2E0}" type="presParOf" srcId="{5C94631F-900F-43BB-89F2-221FEBF9E9E6}" destId="{C72FFF62-1D45-4DC2-8601-F167077C2E07}" srcOrd="11" destOrd="0" presId="urn:microsoft.com/office/officeart/2005/8/layout/list1"/>
    <dgm:cxn modelId="{3FE09488-F5F4-4BB5-A1BD-F2A00A0FC6AE}" type="presParOf" srcId="{5C94631F-900F-43BB-89F2-221FEBF9E9E6}" destId="{53CF826D-E455-4C3B-9CC8-10D8A0A4DF4C}" srcOrd="12" destOrd="0" presId="urn:microsoft.com/office/officeart/2005/8/layout/list1"/>
    <dgm:cxn modelId="{FB3CBD1E-440C-42B8-8363-1A28A4191D01}" type="presParOf" srcId="{53CF826D-E455-4C3B-9CC8-10D8A0A4DF4C}" destId="{A72761D1-4EB0-432D-A1D3-81AB0EF7B451}" srcOrd="0" destOrd="0" presId="urn:microsoft.com/office/officeart/2005/8/layout/list1"/>
    <dgm:cxn modelId="{019F6FBE-4480-4880-97F2-DD4FAFEC7BF3}" type="presParOf" srcId="{53CF826D-E455-4C3B-9CC8-10D8A0A4DF4C}" destId="{DB26D292-8A63-4414-AF61-F15270178256}" srcOrd="1" destOrd="0" presId="urn:microsoft.com/office/officeart/2005/8/layout/list1"/>
    <dgm:cxn modelId="{F2810E7F-E512-4983-8963-F8C9732667B2}" type="presParOf" srcId="{5C94631F-900F-43BB-89F2-221FEBF9E9E6}" destId="{23EFE539-C0C4-41E8-9B40-4D1C1974C389}" srcOrd="13" destOrd="0" presId="urn:microsoft.com/office/officeart/2005/8/layout/list1"/>
    <dgm:cxn modelId="{231E7535-1060-48B0-A6B8-C58ABF243A51}" type="presParOf" srcId="{5C94631F-900F-43BB-89F2-221FEBF9E9E6}" destId="{F7AB546F-087F-488A-82E0-54AD45C65E1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826195-1B4E-4888-8016-B7DDF769FC54}" type="doc">
      <dgm:prSet loTypeId="urn:microsoft.com/office/officeart/2005/8/layout/hList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770B696-1E15-4F2A-A9C3-EDF1FCF6CFF3}">
      <dgm:prSet phldrT="[Текст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>
              <a:solidFill>
                <a:schemeClr val="tx1"/>
              </a:solidFill>
            </a:rPr>
            <a:t>комплексное обследование;</a:t>
          </a: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dirty="0" smtClean="0">
              <a:solidFill>
                <a:schemeClr val="tx1"/>
              </a:solidFill>
            </a:rPr>
            <a:t>составление и корректировку программ индивидуального психолого –педагогического  сопровождени</a:t>
          </a:r>
          <a:r>
            <a:rPr lang="ru-RU" sz="2700" dirty="0" smtClean="0">
              <a:solidFill>
                <a:schemeClr val="tx1"/>
              </a:solidFill>
            </a:rPr>
            <a:t>я</a:t>
          </a:r>
          <a:endParaRPr lang="ru-RU" sz="2700" dirty="0">
            <a:solidFill>
              <a:schemeClr val="tx1"/>
            </a:solidFill>
          </a:endParaRPr>
        </a:p>
      </dgm:t>
    </dgm:pt>
    <dgm:pt modelId="{B9118F20-40D9-40D6-B763-78F2E12C448B}" type="parTrans" cxnId="{F66AEA0E-644D-42BF-98F3-D4224769C386}">
      <dgm:prSet/>
      <dgm:spPr/>
      <dgm:t>
        <a:bodyPr/>
        <a:lstStyle/>
        <a:p>
          <a:endParaRPr lang="ru-RU"/>
        </a:p>
      </dgm:t>
    </dgm:pt>
    <dgm:pt modelId="{3D110478-4D55-4369-9415-7452B13C11A4}" type="sibTrans" cxnId="{F66AEA0E-644D-42BF-98F3-D4224769C386}">
      <dgm:prSet/>
      <dgm:spPr/>
      <dgm:t>
        <a:bodyPr/>
        <a:lstStyle/>
        <a:p>
          <a:endParaRPr lang="ru-RU"/>
        </a:p>
      </dgm:t>
    </dgm:pt>
    <dgm:pt modelId="{2627BC02-EEE8-45FF-8E08-E48C365CCC29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мониторинг развития ребенка, результативности оказания </a:t>
          </a:r>
          <a:r>
            <a:rPr lang="ru-RU" sz="2400" dirty="0" err="1" smtClean="0">
              <a:solidFill>
                <a:schemeClr val="tx1"/>
              </a:solidFill>
            </a:rPr>
            <a:t>психолого</a:t>
          </a:r>
          <a:r>
            <a:rPr lang="ru-RU" sz="2400" dirty="0" smtClean="0">
              <a:solidFill>
                <a:schemeClr val="tx1"/>
              </a:solidFill>
            </a:rPr>
            <a:t> –педагогической помощи, проводимой коррекционной работы</a:t>
          </a:r>
          <a:endParaRPr lang="ru-RU" sz="2400" dirty="0">
            <a:solidFill>
              <a:schemeClr val="tx1"/>
            </a:solidFill>
          </a:endParaRPr>
        </a:p>
      </dgm:t>
    </dgm:pt>
    <dgm:pt modelId="{D3B79D7A-2E8A-487C-8F66-CCA22DA09E92}" type="parTrans" cxnId="{CBA73189-7AA4-42A0-860D-B2BED522C429}">
      <dgm:prSet/>
      <dgm:spPr/>
      <dgm:t>
        <a:bodyPr/>
        <a:lstStyle/>
        <a:p>
          <a:endParaRPr lang="ru-RU"/>
        </a:p>
      </dgm:t>
    </dgm:pt>
    <dgm:pt modelId="{E33FF0A5-15F1-42E7-835B-079A376C6237}" type="sibTrans" cxnId="{CBA73189-7AA4-42A0-860D-B2BED522C429}">
      <dgm:prSet/>
      <dgm:spPr/>
      <dgm:t>
        <a:bodyPr/>
        <a:lstStyle/>
        <a:p>
          <a:endParaRPr lang="ru-RU"/>
        </a:p>
      </dgm:t>
    </dgm:pt>
    <dgm:pt modelId="{BF675597-F77B-479C-89E1-5C78DC0F8C8D}">
      <dgm:prSet phldrT="[Текст]"/>
      <dgm:spPr/>
      <dgm:t>
        <a:bodyPr/>
        <a:lstStyle/>
        <a:p>
          <a:r>
            <a:rPr lang="ru-RU" i="1" dirty="0" smtClean="0">
              <a:solidFill>
                <a:schemeClr val="tx1"/>
              </a:solidFill>
            </a:rPr>
            <a:t>Не реже 1 раза в квартал и предусматривают</a:t>
          </a:r>
          <a:endParaRPr lang="ru-RU" i="1" dirty="0">
            <a:solidFill>
              <a:schemeClr val="tx1"/>
            </a:solidFill>
          </a:endParaRPr>
        </a:p>
      </dgm:t>
    </dgm:pt>
    <dgm:pt modelId="{7FDC4C8F-FB23-4A16-8D78-20A595314FAF}" type="sibTrans" cxnId="{5ACE0019-7607-417D-8758-A53C980D96E2}">
      <dgm:prSet/>
      <dgm:spPr/>
      <dgm:t>
        <a:bodyPr/>
        <a:lstStyle/>
        <a:p>
          <a:endParaRPr lang="ru-RU"/>
        </a:p>
      </dgm:t>
    </dgm:pt>
    <dgm:pt modelId="{48EC8019-0ECF-4ED3-A7C0-CFE07D6EFD80}" type="parTrans" cxnId="{5ACE0019-7607-417D-8758-A53C980D96E2}">
      <dgm:prSet/>
      <dgm:spPr/>
      <dgm:t>
        <a:bodyPr/>
        <a:lstStyle/>
        <a:p>
          <a:endParaRPr lang="ru-RU"/>
        </a:p>
      </dgm:t>
    </dgm:pt>
    <dgm:pt modelId="{9F547A84-0D5D-4E99-9D18-635740644B08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200" dirty="0" smtClean="0">
              <a:solidFill>
                <a:schemeClr val="tx1"/>
              </a:solidFill>
            </a:rPr>
            <a:t>планирование деятельности специалистов сопровождения по обеспечению специальных образовательных условий детям с ОВЗ  ( соответствии с заключением ПМПК</a:t>
          </a:r>
          <a:r>
            <a:rPr lang="ru-RU" sz="2100" dirty="0" smtClean="0">
              <a:solidFill>
                <a:schemeClr val="tx1"/>
              </a:solidFill>
            </a:rPr>
            <a:t>);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dirty="0"/>
        </a:p>
      </dgm:t>
    </dgm:pt>
    <dgm:pt modelId="{D3772902-1EFD-460B-BF3A-FDB1177E9495}" type="sibTrans" cxnId="{1981E076-FEF8-490F-B4E9-3B2EB419A882}">
      <dgm:prSet/>
      <dgm:spPr/>
      <dgm:t>
        <a:bodyPr/>
        <a:lstStyle/>
        <a:p>
          <a:endParaRPr lang="ru-RU"/>
        </a:p>
      </dgm:t>
    </dgm:pt>
    <dgm:pt modelId="{090F299C-ACAC-4DB8-B4AC-0E4A226EB0E3}" type="parTrans" cxnId="{1981E076-FEF8-490F-B4E9-3B2EB419A882}">
      <dgm:prSet/>
      <dgm:spPr/>
      <dgm:t>
        <a:bodyPr/>
        <a:lstStyle/>
        <a:p>
          <a:endParaRPr lang="ru-RU"/>
        </a:p>
      </dgm:t>
    </dgm:pt>
    <dgm:pt modelId="{508F2E2C-23F1-4F02-829C-E6690A50212D}" type="pres">
      <dgm:prSet presAssocID="{6A826195-1B4E-4888-8016-B7DDF769FC5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EA33405-CBEA-49F4-AC97-3E6C192F8C89}" type="pres">
      <dgm:prSet presAssocID="{BF675597-F77B-479C-89E1-5C78DC0F8C8D}" presName="roof" presStyleLbl="dkBgShp" presStyleIdx="0" presStyleCnt="2" custScaleY="68571" custLinFactNeighborX="1309" custLinFactNeighborY="7384"/>
      <dgm:spPr/>
      <dgm:t>
        <a:bodyPr/>
        <a:lstStyle/>
        <a:p>
          <a:endParaRPr lang="ru-RU"/>
        </a:p>
      </dgm:t>
    </dgm:pt>
    <dgm:pt modelId="{9027024E-3C67-4192-BBE3-CFFC00595134}" type="pres">
      <dgm:prSet presAssocID="{BF675597-F77B-479C-89E1-5C78DC0F8C8D}" presName="pillars" presStyleCnt="0"/>
      <dgm:spPr/>
    </dgm:pt>
    <dgm:pt modelId="{068F9E9E-DEED-4F44-9D05-3D7FCAC9DA94}" type="pres">
      <dgm:prSet presAssocID="{BF675597-F77B-479C-89E1-5C78DC0F8C8D}" presName="pillar1" presStyleLbl="node1" presStyleIdx="0" presStyleCnt="3" custScaleY="118782" custLinFactNeighborX="-148" custLinFactNeighborY="75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766964-9CBE-4466-B6D7-55A78F0670F0}" type="pres">
      <dgm:prSet presAssocID="{9F547A84-0D5D-4E99-9D18-635740644B08}" presName="pillarX" presStyleLbl="node1" presStyleIdx="1" presStyleCnt="3" custScaleY="116255" custLinFactNeighborX="-898" custLinFactNeighborY="41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9EB161-7630-475F-82D5-B3C0F32FFD43}" type="pres">
      <dgm:prSet presAssocID="{2627BC02-EEE8-45FF-8E08-E48C365CCC29}" presName="pillarX" presStyleLbl="node1" presStyleIdx="2" presStyleCnt="3" custScaleY="1119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69D600-64B1-407E-84C6-4AEFC4F131DB}" type="pres">
      <dgm:prSet presAssocID="{BF675597-F77B-479C-89E1-5C78DC0F8C8D}" presName="base" presStyleLbl="dkBgShp" presStyleIdx="1" presStyleCnt="2" custFlipVert="0" custScaleY="15058" custLinFactY="64930" custLinFactNeighborX="-848" custLinFactNeighborY="100000"/>
      <dgm:spPr/>
    </dgm:pt>
  </dgm:ptLst>
  <dgm:cxnLst>
    <dgm:cxn modelId="{5ACE0019-7607-417D-8758-A53C980D96E2}" srcId="{6A826195-1B4E-4888-8016-B7DDF769FC54}" destId="{BF675597-F77B-479C-89E1-5C78DC0F8C8D}" srcOrd="0" destOrd="0" parTransId="{48EC8019-0ECF-4ED3-A7C0-CFE07D6EFD80}" sibTransId="{7FDC4C8F-FB23-4A16-8D78-20A595314FAF}"/>
    <dgm:cxn modelId="{3FFA5516-32A6-4E69-B25D-53A816F7E27B}" type="presOf" srcId="{6A826195-1B4E-4888-8016-B7DDF769FC54}" destId="{508F2E2C-23F1-4F02-829C-E6690A50212D}" srcOrd="0" destOrd="0" presId="urn:microsoft.com/office/officeart/2005/8/layout/hList3"/>
    <dgm:cxn modelId="{16C22984-6132-46DC-81DB-8F41683C0CAD}" type="presOf" srcId="{5770B696-1E15-4F2A-A9C3-EDF1FCF6CFF3}" destId="{068F9E9E-DEED-4F44-9D05-3D7FCAC9DA94}" srcOrd="0" destOrd="0" presId="urn:microsoft.com/office/officeart/2005/8/layout/hList3"/>
    <dgm:cxn modelId="{CACDA715-C47C-424B-ABB9-756BD5E84159}" type="presOf" srcId="{2627BC02-EEE8-45FF-8E08-E48C365CCC29}" destId="{7B9EB161-7630-475F-82D5-B3C0F32FFD43}" srcOrd="0" destOrd="0" presId="urn:microsoft.com/office/officeart/2005/8/layout/hList3"/>
    <dgm:cxn modelId="{F66AEA0E-644D-42BF-98F3-D4224769C386}" srcId="{BF675597-F77B-479C-89E1-5C78DC0F8C8D}" destId="{5770B696-1E15-4F2A-A9C3-EDF1FCF6CFF3}" srcOrd="0" destOrd="0" parTransId="{B9118F20-40D9-40D6-B763-78F2E12C448B}" sibTransId="{3D110478-4D55-4369-9415-7452B13C11A4}"/>
    <dgm:cxn modelId="{CBA73189-7AA4-42A0-860D-B2BED522C429}" srcId="{BF675597-F77B-479C-89E1-5C78DC0F8C8D}" destId="{2627BC02-EEE8-45FF-8E08-E48C365CCC29}" srcOrd="2" destOrd="0" parTransId="{D3B79D7A-2E8A-487C-8F66-CCA22DA09E92}" sibTransId="{E33FF0A5-15F1-42E7-835B-079A376C6237}"/>
    <dgm:cxn modelId="{1981E076-FEF8-490F-B4E9-3B2EB419A882}" srcId="{BF675597-F77B-479C-89E1-5C78DC0F8C8D}" destId="{9F547A84-0D5D-4E99-9D18-635740644B08}" srcOrd="1" destOrd="0" parTransId="{090F299C-ACAC-4DB8-B4AC-0E4A226EB0E3}" sibTransId="{D3772902-1EFD-460B-BF3A-FDB1177E9495}"/>
    <dgm:cxn modelId="{AC95DB56-BD5B-4690-BBBA-D4A3F83C79BB}" type="presOf" srcId="{BF675597-F77B-479C-89E1-5C78DC0F8C8D}" destId="{BEA33405-CBEA-49F4-AC97-3E6C192F8C89}" srcOrd="0" destOrd="0" presId="urn:microsoft.com/office/officeart/2005/8/layout/hList3"/>
    <dgm:cxn modelId="{8936627D-E8E6-42FA-993D-85F0DC5B0ACC}" type="presOf" srcId="{9F547A84-0D5D-4E99-9D18-635740644B08}" destId="{F2766964-9CBE-4466-B6D7-55A78F0670F0}" srcOrd="0" destOrd="0" presId="urn:microsoft.com/office/officeart/2005/8/layout/hList3"/>
    <dgm:cxn modelId="{824506BE-F539-42F4-818B-DF6B3DCADC6C}" type="presParOf" srcId="{508F2E2C-23F1-4F02-829C-E6690A50212D}" destId="{BEA33405-CBEA-49F4-AC97-3E6C192F8C89}" srcOrd="0" destOrd="0" presId="urn:microsoft.com/office/officeart/2005/8/layout/hList3"/>
    <dgm:cxn modelId="{475F4A84-B6A6-4EEA-880A-21A71FDF81A4}" type="presParOf" srcId="{508F2E2C-23F1-4F02-829C-E6690A50212D}" destId="{9027024E-3C67-4192-BBE3-CFFC00595134}" srcOrd="1" destOrd="0" presId="urn:microsoft.com/office/officeart/2005/8/layout/hList3"/>
    <dgm:cxn modelId="{9E0FEA03-1C91-4F9D-98E3-EF8FDE336F85}" type="presParOf" srcId="{9027024E-3C67-4192-BBE3-CFFC00595134}" destId="{068F9E9E-DEED-4F44-9D05-3D7FCAC9DA94}" srcOrd="0" destOrd="0" presId="urn:microsoft.com/office/officeart/2005/8/layout/hList3"/>
    <dgm:cxn modelId="{FCBBA848-FF69-4B95-B042-660985FE65DF}" type="presParOf" srcId="{9027024E-3C67-4192-BBE3-CFFC00595134}" destId="{F2766964-9CBE-4466-B6D7-55A78F0670F0}" srcOrd="1" destOrd="0" presId="urn:microsoft.com/office/officeart/2005/8/layout/hList3"/>
    <dgm:cxn modelId="{029BEBED-C641-405A-81FD-2F008B73EBBD}" type="presParOf" srcId="{9027024E-3C67-4192-BBE3-CFFC00595134}" destId="{7B9EB161-7630-475F-82D5-B3C0F32FFD43}" srcOrd="2" destOrd="0" presId="urn:microsoft.com/office/officeart/2005/8/layout/hList3"/>
    <dgm:cxn modelId="{E399DCBD-2AAB-4997-B344-23CB71B9EF3A}" type="presParOf" srcId="{508F2E2C-23F1-4F02-829C-E6690A50212D}" destId="{A069D600-64B1-407E-84C6-4AEFC4F131D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826195-1B4E-4888-8016-B7DDF769FC54}" type="doc">
      <dgm:prSet loTypeId="urn:microsoft.com/office/officeart/2005/8/layout/hList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770B696-1E15-4F2A-A9C3-EDF1FCF6CFF3}">
      <dgm:prSet phldrT="[Текст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принятие каких – либо  экстренных мер по выявившимся обстоятельствам</a:t>
          </a:r>
          <a:endParaRPr lang="ru-RU" sz="27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9118F20-40D9-40D6-B763-78F2E12C448B}" type="parTrans" cxnId="{F66AEA0E-644D-42BF-98F3-D4224769C386}">
      <dgm:prSet/>
      <dgm:spPr/>
      <dgm:t>
        <a:bodyPr/>
        <a:lstStyle/>
        <a:p>
          <a:endParaRPr lang="ru-RU"/>
        </a:p>
      </dgm:t>
    </dgm:pt>
    <dgm:pt modelId="{3D110478-4D55-4369-9415-7452B13C11A4}" type="sibTrans" cxnId="{F66AEA0E-644D-42BF-98F3-D4224769C386}">
      <dgm:prSet/>
      <dgm:spPr/>
      <dgm:t>
        <a:bodyPr/>
        <a:lstStyle/>
        <a:p>
          <a:endParaRPr lang="ru-RU"/>
        </a:p>
      </dgm:t>
    </dgm:pt>
    <dgm:pt modelId="{2627BC02-EEE8-45FF-8E08-E48C365CCC29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направления ребенка на ПМПК с целью определения или изменения СОУ</a:t>
          </a:r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3B79D7A-2E8A-487C-8F66-CCA22DA09E92}" type="parTrans" cxnId="{CBA73189-7AA4-42A0-860D-B2BED522C429}">
      <dgm:prSet/>
      <dgm:spPr/>
      <dgm:t>
        <a:bodyPr/>
        <a:lstStyle/>
        <a:p>
          <a:endParaRPr lang="ru-RU"/>
        </a:p>
      </dgm:t>
    </dgm:pt>
    <dgm:pt modelId="{E33FF0A5-15F1-42E7-835B-079A376C6237}" type="sibTrans" cxnId="{CBA73189-7AA4-42A0-860D-B2BED522C429}">
      <dgm:prSet/>
      <dgm:spPr/>
      <dgm:t>
        <a:bodyPr/>
        <a:lstStyle/>
        <a:p>
          <a:endParaRPr lang="ru-RU"/>
        </a:p>
      </dgm:t>
    </dgm:pt>
    <dgm:pt modelId="{BF675597-F77B-479C-89E1-5C78DC0F8C8D}">
      <dgm:prSet phldrT="[Текст]"/>
      <dgm:spPr/>
      <dgm:t>
        <a:bodyPr/>
        <a:lstStyle/>
        <a:p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проводятся  с целью разрешения конфликтных ситуаций; для выяснения причин отсутствия динамики или при отрицательной динамике обучения  и развития ребенка и </a:t>
          </a:r>
          <a:r>
            <a:rPr lang="ru-RU" i="1" dirty="0" smtClean="0">
              <a:solidFill>
                <a:schemeClr val="tx1"/>
              </a:solidFill>
            </a:rPr>
            <a:t>предусматривают</a:t>
          </a:r>
          <a:endParaRPr lang="ru-RU" i="1" dirty="0">
            <a:solidFill>
              <a:schemeClr val="tx1"/>
            </a:solidFill>
          </a:endParaRPr>
        </a:p>
      </dgm:t>
    </dgm:pt>
    <dgm:pt modelId="{7FDC4C8F-FB23-4A16-8D78-20A595314FAF}" type="sibTrans" cxnId="{5ACE0019-7607-417D-8758-A53C980D96E2}">
      <dgm:prSet/>
      <dgm:spPr/>
      <dgm:t>
        <a:bodyPr/>
        <a:lstStyle/>
        <a:p>
          <a:endParaRPr lang="ru-RU"/>
        </a:p>
      </dgm:t>
    </dgm:pt>
    <dgm:pt modelId="{48EC8019-0ECF-4ED3-A7C0-CFE07D6EFD80}" type="parTrans" cxnId="{5ACE0019-7607-417D-8758-A53C980D96E2}">
      <dgm:prSet/>
      <dgm:spPr/>
      <dgm:t>
        <a:bodyPr/>
        <a:lstStyle/>
        <a:p>
          <a:endParaRPr lang="ru-RU"/>
        </a:p>
      </dgm:t>
    </dgm:pt>
    <dgm:pt modelId="{9F547A84-0D5D-4E99-9D18-635740644B08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изменение направления </a:t>
          </a:r>
          <a:r>
            <a:rPr lang="ru-RU" sz="2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коррекционно</a:t>
          </a:r>
          <a:r>
            <a: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– развивающей работы в изменившейся ситуации или в случае ее неэффективности</a:t>
          </a:r>
          <a:endParaRPr lang="ru-RU" sz="21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3772902-1EFD-460B-BF3A-FDB1177E9495}" type="sibTrans" cxnId="{1981E076-FEF8-490F-B4E9-3B2EB419A882}">
      <dgm:prSet/>
      <dgm:spPr/>
      <dgm:t>
        <a:bodyPr/>
        <a:lstStyle/>
        <a:p>
          <a:endParaRPr lang="ru-RU"/>
        </a:p>
      </dgm:t>
    </dgm:pt>
    <dgm:pt modelId="{090F299C-ACAC-4DB8-B4AC-0E4A226EB0E3}" type="parTrans" cxnId="{1981E076-FEF8-490F-B4E9-3B2EB419A882}">
      <dgm:prSet/>
      <dgm:spPr/>
      <dgm:t>
        <a:bodyPr/>
        <a:lstStyle/>
        <a:p>
          <a:endParaRPr lang="ru-RU"/>
        </a:p>
      </dgm:t>
    </dgm:pt>
    <dgm:pt modelId="{508F2E2C-23F1-4F02-829C-E6690A50212D}" type="pres">
      <dgm:prSet presAssocID="{6A826195-1B4E-4888-8016-B7DDF769FC5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EA33405-CBEA-49F4-AC97-3E6C192F8C89}" type="pres">
      <dgm:prSet presAssocID="{BF675597-F77B-479C-89E1-5C78DC0F8C8D}" presName="roof" presStyleLbl="dkBgShp" presStyleIdx="0" presStyleCnt="2" custScaleY="77827" custLinFactNeighborX="847" custLinFactNeighborY="-9466"/>
      <dgm:spPr/>
      <dgm:t>
        <a:bodyPr/>
        <a:lstStyle/>
        <a:p>
          <a:endParaRPr lang="ru-RU"/>
        </a:p>
      </dgm:t>
    </dgm:pt>
    <dgm:pt modelId="{9027024E-3C67-4192-BBE3-CFFC00595134}" type="pres">
      <dgm:prSet presAssocID="{BF675597-F77B-479C-89E1-5C78DC0F8C8D}" presName="pillars" presStyleCnt="0"/>
      <dgm:spPr/>
    </dgm:pt>
    <dgm:pt modelId="{068F9E9E-DEED-4F44-9D05-3D7FCAC9DA94}" type="pres">
      <dgm:prSet presAssocID="{BF675597-F77B-479C-89E1-5C78DC0F8C8D}" presName="pillar1" presStyleLbl="node1" presStyleIdx="0" presStyleCnt="3" custScaleY="118782" custLinFactNeighborX="-148" custLinFactNeighborY="75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766964-9CBE-4466-B6D7-55A78F0670F0}" type="pres">
      <dgm:prSet presAssocID="{9F547A84-0D5D-4E99-9D18-635740644B08}" presName="pillarX" presStyleLbl="node1" presStyleIdx="1" presStyleCnt="3" custScaleY="116255" custLinFactNeighborX="-898" custLinFactNeighborY="41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9EB161-7630-475F-82D5-B3C0F32FFD43}" type="pres">
      <dgm:prSet presAssocID="{2627BC02-EEE8-45FF-8E08-E48C365CCC29}" presName="pillarX" presStyleLbl="node1" presStyleIdx="2" presStyleCnt="3" custScaleY="1119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69D600-64B1-407E-84C6-4AEFC4F131DB}" type="pres">
      <dgm:prSet presAssocID="{BF675597-F77B-479C-89E1-5C78DC0F8C8D}" presName="base" presStyleLbl="dkBgShp" presStyleIdx="1" presStyleCnt="2" custFlipVert="0" custScaleY="15058" custLinFactY="64930" custLinFactNeighborX="-848" custLinFactNeighborY="100000"/>
      <dgm:spPr/>
    </dgm:pt>
  </dgm:ptLst>
  <dgm:cxnLst>
    <dgm:cxn modelId="{F66AEA0E-644D-42BF-98F3-D4224769C386}" srcId="{BF675597-F77B-479C-89E1-5C78DC0F8C8D}" destId="{5770B696-1E15-4F2A-A9C3-EDF1FCF6CFF3}" srcOrd="0" destOrd="0" parTransId="{B9118F20-40D9-40D6-B763-78F2E12C448B}" sibTransId="{3D110478-4D55-4369-9415-7452B13C11A4}"/>
    <dgm:cxn modelId="{CBA73189-7AA4-42A0-860D-B2BED522C429}" srcId="{BF675597-F77B-479C-89E1-5C78DC0F8C8D}" destId="{2627BC02-EEE8-45FF-8E08-E48C365CCC29}" srcOrd="2" destOrd="0" parTransId="{D3B79D7A-2E8A-487C-8F66-CCA22DA09E92}" sibTransId="{E33FF0A5-15F1-42E7-835B-079A376C6237}"/>
    <dgm:cxn modelId="{EFD9D12A-6603-47C2-9EE6-0AC709410A2D}" type="presOf" srcId="{9F547A84-0D5D-4E99-9D18-635740644B08}" destId="{F2766964-9CBE-4466-B6D7-55A78F0670F0}" srcOrd="0" destOrd="0" presId="urn:microsoft.com/office/officeart/2005/8/layout/hList3"/>
    <dgm:cxn modelId="{3143C92D-2A2B-4640-86C8-6833121E3549}" type="presOf" srcId="{BF675597-F77B-479C-89E1-5C78DC0F8C8D}" destId="{BEA33405-CBEA-49F4-AC97-3E6C192F8C89}" srcOrd="0" destOrd="0" presId="urn:microsoft.com/office/officeart/2005/8/layout/hList3"/>
    <dgm:cxn modelId="{5ACE0019-7607-417D-8758-A53C980D96E2}" srcId="{6A826195-1B4E-4888-8016-B7DDF769FC54}" destId="{BF675597-F77B-479C-89E1-5C78DC0F8C8D}" srcOrd="0" destOrd="0" parTransId="{48EC8019-0ECF-4ED3-A7C0-CFE07D6EFD80}" sibTransId="{7FDC4C8F-FB23-4A16-8D78-20A595314FAF}"/>
    <dgm:cxn modelId="{DF4DDF52-8332-4ABC-8EF5-5E0299AE9F95}" type="presOf" srcId="{5770B696-1E15-4F2A-A9C3-EDF1FCF6CFF3}" destId="{068F9E9E-DEED-4F44-9D05-3D7FCAC9DA94}" srcOrd="0" destOrd="0" presId="urn:microsoft.com/office/officeart/2005/8/layout/hList3"/>
    <dgm:cxn modelId="{4822959E-FF93-49FA-9DF8-902046D392FE}" type="presOf" srcId="{6A826195-1B4E-4888-8016-B7DDF769FC54}" destId="{508F2E2C-23F1-4F02-829C-E6690A50212D}" srcOrd="0" destOrd="0" presId="urn:microsoft.com/office/officeart/2005/8/layout/hList3"/>
    <dgm:cxn modelId="{1981E076-FEF8-490F-B4E9-3B2EB419A882}" srcId="{BF675597-F77B-479C-89E1-5C78DC0F8C8D}" destId="{9F547A84-0D5D-4E99-9D18-635740644B08}" srcOrd="1" destOrd="0" parTransId="{090F299C-ACAC-4DB8-B4AC-0E4A226EB0E3}" sibTransId="{D3772902-1EFD-460B-BF3A-FDB1177E9495}"/>
    <dgm:cxn modelId="{C8100316-FFB3-49E1-9A4E-C0F64A9E7C48}" type="presOf" srcId="{2627BC02-EEE8-45FF-8E08-E48C365CCC29}" destId="{7B9EB161-7630-475F-82D5-B3C0F32FFD43}" srcOrd="0" destOrd="0" presId="urn:microsoft.com/office/officeart/2005/8/layout/hList3"/>
    <dgm:cxn modelId="{83437A30-1BC8-4A43-847E-7AF07D1CBB83}" type="presParOf" srcId="{508F2E2C-23F1-4F02-829C-E6690A50212D}" destId="{BEA33405-CBEA-49F4-AC97-3E6C192F8C89}" srcOrd="0" destOrd="0" presId="urn:microsoft.com/office/officeart/2005/8/layout/hList3"/>
    <dgm:cxn modelId="{0B97A693-3B81-4A33-9762-326ECD2F3126}" type="presParOf" srcId="{508F2E2C-23F1-4F02-829C-E6690A50212D}" destId="{9027024E-3C67-4192-BBE3-CFFC00595134}" srcOrd="1" destOrd="0" presId="urn:microsoft.com/office/officeart/2005/8/layout/hList3"/>
    <dgm:cxn modelId="{A799077C-0D78-4AD7-8436-52F1F611DB74}" type="presParOf" srcId="{9027024E-3C67-4192-BBE3-CFFC00595134}" destId="{068F9E9E-DEED-4F44-9D05-3D7FCAC9DA94}" srcOrd="0" destOrd="0" presId="urn:microsoft.com/office/officeart/2005/8/layout/hList3"/>
    <dgm:cxn modelId="{5E480B23-6063-4039-8B46-DC504E3E34CC}" type="presParOf" srcId="{9027024E-3C67-4192-BBE3-CFFC00595134}" destId="{F2766964-9CBE-4466-B6D7-55A78F0670F0}" srcOrd="1" destOrd="0" presId="urn:microsoft.com/office/officeart/2005/8/layout/hList3"/>
    <dgm:cxn modelId="{214D2687-586F-49A4-ADB1-50C4E189C01D}" type="presParOf" srcId="{9027024E-3C67-4192-BBE3-CFFC00595134}" destId="{7B9EB161-7630-475F-82D5-B3C0F32FFD43}" srcOrd="2" destOrd="0" presId="urn:microsoft.com/office/officeart/2005/8/layout/hList3"/>
    <dgm:cxn modelId="{A829648E-FAD9-4448-BF65-22623B2F6C6C}" type="presParOf" srcId="{508F2E2C-23F1-4F02-829C-E6690A50212D}" destId="{A069D600-64B1-407E-84C6-4AEFC4F131D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DE9D-7FDB-4E7A-B3EE-4378615CADC0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4785-77A7-4B48-8659-09B63F094B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973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DE9D-7FDB-4E7A-B3EE-4378615CADC0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4785-77A7-4B48-8659-09B63F094B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027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DE9D-7FDB-4E7A-B3EE-4378615CADC0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4785-77A7-4B48-8659-09B63F094B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620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DE9D-7FDB-4E7A-B3EE-4378615CADC0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4785-77A7-4B48-8659-09B63F094B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409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DE9D-7FDB-4E7A-B3EE-4378615CADC0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4785-77A7-4B48-8659-09B63F094B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6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DE9D-7FDB-4E7A-B3EE-4378615CADC0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4785-77A7-4B48-8659-09B63F094B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048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DE9D-7FDB-4E7A-B3EE-4378615CADC0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4785-77A7-4B48-8659-09B63F094B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652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DE9D-7FDB-4E7A-B3EE-4378615CADC0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4785-77A7-4B48-8659-09B63F094B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488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DE9D-7FDB-4E7A-B3EE-4378615CADC0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4785-77A7-4B48-8659-09B63F094B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840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DE9D-7FDB-4E7A-B3EE-4378615CADC0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4785-77A7-4B48-8659-09B63F094B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653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DE9D-7FDB-4E7A-B3EE-4378615CADC0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4785-77A7-4B48-8659-09B63F094B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32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2DE9D-7FDB-4E7A-B3EE-4378615CADC0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C4785-77A7-4B48-8659-09B63F094B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881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484784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Деятельность  психолого  </a:t>
            </a:r>
            <a:r>
              <a:rPr lang="ru-RU" sz="3200" b="1" smtClean="0"/>
              <a:t>– </a:t>
            </a:r>
            <a:r>
              <a:rPr lang="ru-RU" sz="3200" b="1" smtClean="0"/>
              <a:t>медико -педагогического </a:t>
            </a:r>
            <a:r>
              <a:rPr lang="ru-RU" sz="3200" b="1" dirty="0" smtClean="0"/>
              <a:t>консилиума  образовательной организации в  современных условиях .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4071942"/>
            <a:ext cx="7286676" cy="135732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Заведующий, </a:t>
            </a: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– дефектолог 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МБКДУ 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Психолого-медико-педагогическая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комиссия»</a:t>
            </a:r>
          </a:p>
          <a:p>
            <a:pPr algn="just"/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г.Соликамск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Наталья Николаевна Журавлева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018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Направления деятельности </a:t>
            </a:r>
            <a:r>
              <a:rPr lang="ru-RU" b="1" dirty="0" err="1" smtClean="0"/>
              <a:t>ПМПк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88" y="1285860"/>
          <a:ext cx="8501062" cy="52149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r>
              <a:rPr lang="ru-RU" sz="4200" b="1" dirty="0" smtClean="0"/>
              <a:t>Плановые ПМП консилиумы определяются режимом деятельности ДОО</a:t>
            </a:r>
            <a:endParaRPr lang="ru-RU" sz="4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8426178"/>
              </p:ext>
            </p:extLst>
          </p:nvPr>
        </p:nvGraphicFramePr>
        <p:xfrm>
          <a:off x="357188" y="1214421"/>
          <a:ext cx="8429625" cy="52863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</a:bodyPr>
          <a:lstStyle/>
          <a:p>
            <a:r>
              <a:rPr lang="ru-RU" sz="4200" b="1" dirty="0" smtClean="0"/>
              <a:t>Внеплановые консилиумы</a:t>
            </a:r>
            <a:endParaRPr lang="ru-RU" sz="4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88" y="1000109"/>
          <a:ext cx="8429625" cy="5500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Заседания могут разделяться по виду: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928670"/>
            <a:ext cx="8501122" cy="5643602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консультативно – диагностические консилиумы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проводятся с целью обследования ребенка и/ или обсуждения его трудностей по результатам проведенной специалистами диагностики для выявления отклонений в развитии, социализации, адаптации; особых образовательных потребностей; определения объема и содержания помощи специалистов;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динамические консилиумы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проводятся с целью мониторинга развития ребенка, промежуточной результативности коррекционной работы, корректировки  программ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коррекционно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–  развивающих курсов;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итоговые консилиумы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проводятся с целью определения результатов работы специалистов, занимающихся сопровождением, оценки эффективности обеспечения специальных условий, итоговой результативности реализации программ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коррекционно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–развивающих курсов.</a:t>
            </a:r>
          </a:p>
          <a:p>
            <a:endParaRPr lang="ru-RU" sz="2400" dirty="0" smtClean="0"/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Согласие родителей на обследование на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ПМПк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928803"/>
            <a:ext cx="8515352" cy="250033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обследовании ребенка группой специалистов на консилиуме может присутствовать родитель ( законный представитель) или должно быть получено его письменное согласие .</a:t>
            </a:r>
          </a:p>
          <a:p>
            <a:pPr algn="ctr"/>
            <a:endParaRPr lang="ru-RU" dirty="0"/>
          </a:p>
        </p:txBody>
      </p:sp>
      <p:pic>
        <p:nvPicPr>
          <p:cNvPr id="2050" name="Picture 2" descr="https://im1-tub-ru.yandex.net/i?id=afd4355a6d00b04e4c2394b35f9e6b96&amp;n=33&amp;h=215&amp;w=2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4429132"/>
            <a:ext cx="2066925" cy="2047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51115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Протокол заседания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оформляется по специальной форме.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500066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Обследование ребенка проводится с использованием рекомендованных методик и с учетом его возраста. Результаты обследования ребенка группой специалистов фиксируются в протоколе. Протокол оформляется в день заседания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заверяется подписью председателя, секретаря, членов  ПМП консилиума.</a:t>
            </a:r>
          </a:p>
          <a:p>
            <a:pPr marL="514350" indent="-514350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28596" y="1785926"/>
            <a:ext cx="8229600" cy="725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Заключени</a:t>
            </a:r>
            <a:r>
              <a:rPr lang="ru-RU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е 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ПМПк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является частью протокола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2357430"/>
            <a:ext cx="857256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Содержит коллегиальное решение, содержащее общее мнение специалистов о необходимости предоставления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 направлениях психолого –педагогической и социальной помощи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заключении отражается, нуждается ли ребенок в психолого –педагогической и социальной помощи, конкретизируются  направления коррекционной работы специалистов.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случае выявления ребенка, нуждающегося в создании специальных образовательных условий, в заключении фиксируются рекомендации по направлению его на ПМПК.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Заключение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ПМПк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Autofit/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Родителей ( законных представителей) обязательно знакомят с заключением </a:t>
            </a:r>
            <a:r>
              <a:rPr 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ПМПк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 в котором они ставят подпись. Копия заключения выдается им на руки.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случае несогласия родителей ( законных представителей) с рекомендациями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о прохождении обследования на ПМПК они фиксируют свой отказ в письменной форме, и дальнейшее обучение ребенка осуществляется по образовательной программе , которая реализуется в образовательной организации в соответствии с ФГОС.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</a:rPr>
              <a:t>Заключение ПМП консилиума носит для родителей (законных представителей) детей рекомендательный характер.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Документация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ПМПк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txBody>
          <a:bodyPr>
            <a:normAutofit fontScale="70000" lnSpcReduction="2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приказ о создании консилиума и его составе;                       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положение о психолого-медико-педагогическом консилиуме ДОУ;	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график на текущий учебный год;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 план и регламент порядка проведения плановых заседаний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протокол заседаний консилиума (по каждому ребенку);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карта - папка развития ребенка;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представления на ребенка специалистов ПМП консилиума ДОУ ( первичные при поступлении ребенка в ДОУ);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аключения – представления  каждого из специалистов ( учителя –логопеда, учителя –дефектолога, педагога, педагога –психолога, социального педагога, медицинское  представление);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программа психолого –педагогического сопровождения и листы контроля динамики развития, воспитания и обучения;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урнал первичного обращения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журнал регистрации заключений специалистов и коллегиального заключения рекомендаций специалистов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журнал архива;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согласие родителей на обследование ребенка и передачу информации о родителях и ребенке;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татистический отчет по итогам текущего учебного года;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 деятельности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ОО (учреждения) за учебный год. 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Заключение муниципальной  ПМПК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8329642" cy="5214974"/>
          </a:xfrm>
        </p:spPr>
        <p:txBody>
          <a:bodyPr>
            <a:normAutofit fontScale="62500" lnSpcReduction="2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результатам </a:t>
            </a:r>
            <a:r>
              <a:rPr lang="ru-RU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психолого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</a:t>
            </a:r>
            <a:r>
              <a:rPr lang="ru-RU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медико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–педагогического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обследования любого ребенка в возрасте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0 до 18 лет специалистами ПМПК родителю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(законному представителю) 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выдается копия заключения,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заверенная печатью учреждения. 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Заключение ПМПК и копии особых мнений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специалистов (при их наличии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 согласуют с родителями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(законными представителями) детей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выдают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им под подпись. Если родители не согласны с заключением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ПМПК по месту жительства, они могут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обжаловать его в центральной ПМПК  (п. 22 Положения,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утвержденного приказом </a:t>
            </a:r>
            <a:r>
              <a:rPr lang="ru-RU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Минобрнауки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России от 20 сентября 2013 г. № 1082).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Заключение ПМПК содержит выводы о наличии либо отсутствии у ребенка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особенностей в физическом и ( или) психическом развитии и (или) отклонений в поведении.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Такие сведения, согласно части 1 статьи 10 Закона от 27 июля 2006 г. № 152-ФЗ,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являются персональными данными ребенка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58204" cy="4983179"/>
          </a:xfrm>
        </p:spPr>
        <p:txBody>
          <a:bodyPr>
            <a:normAutofit fontScale="70000" lnSpcReduction="20000"/>
          </a:bodyPr>
          <a:lstStyle/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Не допускается передавать третьим лицам информацию из заключения  ПМПК без письменного согласия родителей ребенка (п. 8 Положения, утвержденного приказом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России от 20 сентября 2013 г. № 1082).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Заключение  ПМПК является документом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подтверждающим право ребенка на обеспечение специальных условий для получения им образования. При отсутствии клинически значимых особенностей в физическом и ( или) психическом развитии ребенку ПМПК рекомендует ООП ( ДОО),(НОО),(ООО) или среднего общего образования. При выводе о  наличии особенностей развития, квалифицируемых как ОВЗ, ребенку рекомендуется обучение по АООП в соответствии с нозологией каждого ребенка.  Такой ребенок будет иметь статус «ОВЗ».</a:t>
            </a:r>
          </a:p>
          <a:p>
            <a:pPr marL="0" lvl="0" indent="0" algn="ctr">
              <a:lnSpc>
                <a:spcPct val="90000"/>
              </a:lnSpc>
              <a:spcBef>
                <a:spcPts val="1000"/>
              </a:spcBef>
              <a:buNone/>
              <a:defRPr/>
            </a:pPr>
            <a:endParaRPr lang="ru-RU" sz="3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6" y="571480"/>
            <a:ext cx="3958117" cy="5929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71480"/>
            <a:ext cx="4104456" cy="6000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357158" y="714356"/>
            <a:ext cx="4214842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Право родителей  ребенка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особыми образовательными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потребностями на выбор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образовательной организации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требует от нее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предоставления качественной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образовательной услуги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каждому пришедшему дошкольнику в ДОО (учреждение).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857752" y="642918"/>
            <a:ext cx="4038600" cy="571504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связи с этим образовательная организация вправе создавать различные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структурные подразделения для предоставления помощи нуждающимся в ней обучающимся, что регламентируется статей 27 Закона РФ « Об образовании в Российской Федерации». 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15" descr="e76aee9fd65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17" r="48296" b="-13382"/>
          <a:stretch>
            <a:fillRect/>
          </a:stretch>
        </p:blipFill>
        <p:spPr bwMode="auto">
          <a:xfrm>
            <a:off x="4071934" y="428604"/>
            <a:ext cx="4318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5" descr="e76aee9fd65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17" r="48296" b="-13382"/>
          <a:stretch>
            <a:fillRect/>
          </a:stretch>
        </p:blipFill>
        <p:spPr bwMode="auto">
          <a:xfrm>
            <a:off x="8358214" y="285728"/>
            <a:ext cx="4318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77340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Заключение ПМПК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Заключение ПМПК носит для родителей (законных представителей) детей рекомендательный характер (п. 23 Положения, утвержденного приказом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России от 20 сентября 2013 г. № 1082). Они самостоятельно принимают решение о том, предоставлять ли его в образовательные организации или нет.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родители предоставили в образовательную организацию заключение ПМПК о наличии отклонений в развитии и необходимости специальных условий для образования, образовательная организация обязана такие условия создать.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образовательной организации несет ответственность за создание и реализацию необходимых специальных условий образования обучающегося с ОВЗ, определённых в заключении ПМПК.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Заключение комиссии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58204" cy="5286412"/>
          </a:xfrm>
        </p:spPr>
        <p:txBody>
          <a:bodyPr>
            <a:normAutofit fontScale="32500" lnSpcReduction="20000"/>
          </a:bodyPr>
          <a:lstStyle/>
          <a:p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Заключение комиссии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действительно для предоставления в образовательную организацию </a:t>
            </a:r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в течение календарного года,  с даты его получения. Если родители не передали заключение в течение одного года, придется получать заключение заново.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Так предусмотрено в пункте 23 Положения, утвержденного приказом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России от20 сентября 2013 г. № 1082.</a:t>
            </a:r>
          </a:p>
          <a:p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Минимальный срок, на который ПМПК может дать рекомендации по созданию специальных образовательных условий, определяется членами ПМПК и варьируется от 3– 6 месяцев до года. Максимальный срок, на который даются рекомендации по созданию специальных условий получения образования детьми с ОВЗ, – длительность освоения уровня образования.</a:t>
            </a:r>
          </a:p>
          <a:p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При переходе с уровня на уровень ребенок  с ОВЗ   должен пройти комплексное психолого – медико – педагогическое обследование на ПМПК   с целью подбора образовательной программы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Предоставление заключения ПМПК в образовательные организации является добровольным решением родителя.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>
              <a:buNone/>
            </a:pPr>
            <a:r>
              <a:rPr lang="ru-RU" sz="5400" b="1" dirty="0" smtClean="0">
                <a:solidFill>
                  <a:srgbClr val="7030A0"/>
                </a:solidFill>
              </a:rPr>
              <a:t>Благодарим за внимание!!!</a:t>
            </a:r>
            <a:endParaRPr lang="ru-RU" sz="5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Примерное Положение о деятельности ПМПК от 11 марта 2016г № ВК-452/07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5720" y="1600200"/>
            <a:ext cx="8501122" cy="482919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организуется в соответствии с примерным положением о деятельности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медико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–педагогического консилиума образовательной организации утвержденного  Министерством  образования и науки Российской Федерации  (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Росии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от 11 марта 2016г № ВК-452/07.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Психолого –медико –педагогический консилиум  это  актуальная и практически значимая форма работы команды специалистов – единомышленников по сопровождению ребенка с ОВЗ,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ебенка -инвалида в едином образовательном пространстве, предполагающая, в  том числе сетевое взаимодействие.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924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Взаимодействие в интересах ребенка с ОВЗ</a:t>
            </a:r>
            <a:endParaRPr lang="ru-RU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357554" y="1500174"/>
            <a:ext cx="2286016" cy="12715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ПМПК</a:t>
            </a:r>
            <a:endParaRPr lang="ru-RU" sz="4000" b="1" dirty="0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500034" y="1357298"/>
            <a:ext cx="2071702" cy="12144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Иные организации</a:t>
            </a:r>
            <a:endParaRPr lang="ru-RU" sz="20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929322" y="1500174"/>
            <a:ext cx="2928958" cy="2071702"/>
          </a:xfrm>
          <a:prstGeom prst="roundRect">
            <a:avLst>
              <a:gd name="adj" fmla="val 39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Общеобразовательная организация, реализующая адаптированные основные общеобразовательные программы (</a:t>
            </a:r>
            <a:r>
              <a:rPr lang="ru-RU" b="1" dirty="0" err="1" smtClean="0"/>
              <a:t>бывш</a:t>
            </a:r>
            <a:r>
              <a:rPr lang="ru-RU" b="1" dirty="0" smtClean="0"/>
              <a:t>. СКОУ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3214678" y="2857496"/>
            <a:ext cx="2571768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Ребёнок с ОВЗ в инклюзивной практике (АОП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857224" y="2928934"/>
            <a:ext cx="2428892" cy="135732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/>
              <a:t>ППМС-центр</a:t>
            </a:r>
            <a:endParaRPr lang="ru-RU" sz="2400" b="1" dirty="0"/>
          </a:p>
        </p:txBody>
      </p:sp>
      <p:sp>
        <p:nvSpPr>
          <p:cNvPr id="11" name="Овал 10"/>
          <p:cNvSpPr/>
          <p:nvPr/>
        </p:nvSpPr>
        <p:spPr>
          <a:xfrm>
            <a:off x="428596" y="4572008"/>
            <a:ext cx="2643206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Бюро МСЭ (для детей с инвалидности)</a:t>
            </a:r>
            <a:endParaRPr lang="ru-RU" sz="2000" b="1" dirty="0"/>
          </a:p>
        </p:txBody>
      </p:sp>
      <p:sp>
        <p:nvSpPr>
          <p:cNvPr id="12" name="Овал 11"/>
          <p:cNvSpPr/>
          <p:nvPr/>
        </p:nvSpPr>
        <p:spPr>
          <a:xfrm>
            <a:off x="5715008" y="3857628"/>
            <a:ext cx="2286016" cy="14144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Система соц. защиты</a:t>
            </a:r>
            <a:endParaRPr lang="ru-RU" sz="2000" b="1" dirty="0"/>
          </a:p>
        </p:txBody>
      </p:sp>
      <p:sp>
        <p:nvSpPr>
          <p:cNvPr id="13" name="Овал 12"/>
          <p:cNvSpPr/>
          <p:nvPr/>
        </p:nvSpPr>
        <p:spPr>
          <a:xfrm>
            <a:off x="3214678" y="4857760"/>
            <a:ext cx="2786082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Система здравоохранения</a:t>
            </a:r>
            <a:endParaRPr lang="ru-RU" sz="2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429684" cy="1143000"/>
          </a:xfrm>
        </p:spPr>
        <p:txBody>
          <a:bodyPr>
            <a:noAutofit/>
          </a:bodyPr>
          <a:lstStyle/>
          <a:p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тесно взаимодействует с вышестоящими структурными подразделениями,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том числе с ПМПК.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Консилиум создается на основе ежегодного приказа, определяющего его состав и содержащего единую форму документации для специалистов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возглавляет назначаемый из числа представителей администрации председатель,  который  осуществляет  руководство  деятельностью ПМП консилиума. Назначается ответственный секретарь, который осуществляет  оформление документации и оказывает помощь председателю в организации  заседаний.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8916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СОСТАВ  КОМИССИИ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401080" cy="535785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В состав ПМП консилиума входят: педагог-психолог, учитель-логопед, основной педагог, воспитатель, учителя-дефектологи (по соответству­ющему профилю: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олигофренопедагог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тифлопедагог, сурдопедагог - при их наличии в организации или ра­ботающие по договору), социальный педагог, другие специалисты и технические работники, включенные в обучение, воспитание, социализацию и сопровождение конкретного ребенка с ОВЗ, ребенка – инвалида. По решению руководи­теля ПМП консилиума в его состав включаются и другие специалисты и педагоги.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Регламент деятельности ПМПК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86808" cy="45259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Деятельность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регламентируется Положением образовательной организации, которое разрабатывается на основании примерного положения « О психолого –медико- педагогическом консилиуме  образовательного учреждения»,   и  при необходимости дорабатывается в соответствии с современной  нормативной базой – соответствующими статьями Закона « Об образовании в Российской Федерации», ФГОС ДО Положением определяется структура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 основные направления его деятельности и общий регламент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2 направления работы с детьми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357298"/>
            <a:ext cx="4286280" cy="5286412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Работа с детьми испытывающим трудности в  воспитании и обучении . адаптации, проблемами в развитии осваивающим ООП ДО.</a:t>
            </a:r>
          </a:p>
          <a:p>
            <a:pPr lvl="0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Такому ребенку предоставляется помощь специалистов, необходимость и объем, сроки,  которой определяет ПМП консилиум, обеспечивается индивидуальный подход в воспитании и обучении. Разрабатывается индивидуальная программа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–педагогического сопровождения  для конкретного ребенка.</a:t>
            </a:r>
          </a:p>
          <a:p>
            <a:pPr lvl="0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ППП консилиум отслеживает динамику развития, воспитания  и обучения детей  с занесением в дневник динамического наблюдения.</a:t>
            </a:r>
          </a:p>
          <a:p>
            <a:pPr lvl="0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При отсутствии положительной динамики ребенок с согласия родителей (законных представителей)  направляется на ПМПК.</a:t>
            </a:r>
          </a:p>
          <a:p>
            <a:pPr lvl="0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ПМП консилиум образовательной организации является важнейшим звеном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–педагогического сопровождения детей, испытывающих трудности воспитания, обучения и развития, и определяет стратегию работы с ними, но и разрабатывает, с обязательным участием педагогов, адаптированную основную общеобразовательную программу для детей с ОВЗ  с учетом их нозологии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 smtClean="0"/>
          </a:p>
          <a:p>
            <a:endParaRPr lang="ru-RU" sz="1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Работа с ребенком с ОВЗ, осваивающим АООП. Такому ребенку предоставляются комплексное сопровождение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медико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педагогического консилиума; специализированная помощь специалистов разного профиля в рамках программы коррекционной работы; специальные образовательные условия в соответствии с рекомендациями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медико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педагогической комиссии (ПМПК).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4200" b="1" dirty="0" smtClean="0"/>
              <a:t>Задачи </a:t>
            </a:r>
            <a:r>
              <a:rPr lang="ru-RU" sz="4200" b="1" dirty="0" err="1" smtClean="0"/>
              <a:t>ПМПк</a:t>
            </a:r>
            <a:endParaRPr lang="ru-RU" sz="4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928670"/>
            <a:ext cx="8501122" cy="5197493"/>
          </a:xfrm>
        </p:spPr>
        <p:txBody>
          <a:bodyPr>
            <a:no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выявление отклонений в развитии, социализации и адаптации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детей дошкольного возраста; определение особых образовательных  потребностей 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детей с ОВЗ, обусловленных недостатками в их физическом и /или психическом  и ( или) отклонениями в развитии;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- выработка рекомендаций по созданию оптимальных условий для преодоления трудностей в освоении ООП/АООП;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- мониторинг развития, освоения ООП/АООП;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- обеспечение комплексного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–педагогического и  социального сопровождения обучающихся, испытывающих  трудности в освоении ООП, развитии, социальной адаптации; детей-инвалидов; обучающихся и воспитанников с ОВЗ;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- участие в разработке и реализации АООП, программ коррекционно- развивающих курсов, программ индивидуального  психолого –педагогического сопровождения; 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- создание для обучающихся  специальных образовательных условий в соответствии с рекомендациями ПМПК;</a:t>
            </a:r>
          </a:p>
          <a:p>
            <a:pPr algn="ctr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и другие…..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</TotalTime>
  <Words>1711</Words>
  <Application>Microsoft Office PowerPoint</Application>
  <PresentationFormat>Экран (4:3)</PresentationFormat>
  <Paragraphs>130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Деятельность  психолого  – медико -педагогического консилиума  образовательной организации в  современных условиях .</vt:lpstr>
      <vt:lpstr>Презентация PowerPoint</vt:lpstr>
      <vt:lpstr>Примерное Положение о деятельности ПМПК от 11 марта 2016г № ВК-452/07 </vt:lpstr>
      <vt:lpstr>Взаимодействие в интересах ребенка с ОВЗ</vt:lpstr>
      <vt:lpstr>ПМПк тесно взаимодействует с вышестоящими структурными подразделениями,  в том числе с ПМПК.</vt:lpstr>
      <vt:lpstr>СОСТАВ  КОМИССИИ</vt:lpstr>
      <vt:lpstr>Регламент деятельности ПМПК</vt:lpstr>
      <vt:lpstr>2 направления работы с детьми </vt:lpstr>
      <vt:lpstr>Задачи ПМПк</vt:lpstr>
      <vt:lpstr>Направления деятельности ПМПк</vt:lpstr>
      <vt:lpstr>Плановые ПМП консилиумы определяются режимом деятельности ДОО</vt:lpstr>
      <vt:lpstr>Внеплановые консилиумы</vt:lpstr>
      <vt:lpstr>Заседания могут разделяться по виду: </vt:lpstr>
      <vt:lpstr>Согласие родителей на обследование на ПМПк</vt:lpstr>
      <vt:lpstr>Протокол заседания ПМПк оформляется по специальной форме.</vt:lpstr>
      <vt:lpstr>Заключение ПМПк</vt:lpstr>
      <vt:lpstr>Документация ПМПк</vt:lpstr>
      <vt:lpstr>Заключение муниципальной  ПМПК</vt:lpstr>
      <vt:lpstr>  Внимание:   </vt:lpstr>
      <vt:lpstr> Заключение ПМПК </vt:lpstr>
      <vt:lpstr> Заключение комиссии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 Евгеньевна</dc:creator>
  <cp:lastModifiedBy>Администратор</cp:lastModifiedBy>
  <cp:revision>63</cp:revision>
  <dcterms:created xsi:type="dcterms:W3CDTF">2015-04-22T05:37:54Z</dcterms:created>
  <dcterms:modified xsi:type="dcterms:W3CDTF">2017-10-03T04:56:01Z</dcterms:modified>
</cp:coreProperties>
</file>